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47" r:id="rId3"/>
    <p:sldId id="360" r:id="rId4"/>
    <p:sldId id="361" r:id="rId5"/>
    <p:sldId id="362" r:id="rId6"/>
    <p:sldId id="363" r:id="rId7"/>
    <p:sldId id="364" r:id="rId8"/>
    <p:sldId id="271" r:id="rId9"/>
    <p:sldId id="356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2"/>
    <a:srgbClr val="F51E0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3302" autoAdjust="0"/>
  </p:normalViewPr>
  <p:slideViewPr>
    <p:cSldViewPr>
      <p:cViewPr varScale="1">
        <p:scale>
          <a:sx n="70" d="100"/>
          <a:sy n="70" d="100"/>
        </p:scale>
        <p:origin x="1829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55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EB68679A-394F-467A-AE33-FAED32BDA67D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BB2C62-0822-4C7A-B999-8AE20A9F7B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61528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BB01F4FA-AD33-417D-8865-016BEB0A6BA7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47" tIns="48324" rIns="96647" bIns="4832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D8E3010-8497-4ACF-A142-CA4B3A831B0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8118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F7D5513-9FD5-46E9-B48B-AADAF7AFD026}" type="datetime1">
              <a:rPr lang="en-US" altLang="en-US" sz="1300" smtClean="0"/>
              <a:pPr/>
              <a:t>1/13/2024</a:t>
            </a:fld>
            <a:endParaRPr lang="en-US" altLang="en-US" sz="1300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8D9AE79-6C41-4541-B15F-C19B6A2BA2BE}" type="slidenum">
              <a:rPr lang="en-US" altLang="en-US" sz="1300" smtClean="0"/>
              <a:pPr/>
              <a:t>1</a:t>
            </a:fld>
            <a:endParaRPr lang="en-US" altLang="en-US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alt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462673-74F3-4D01-AD9E-A59AFDBFF160}" type="datetime1">
              <a:rPr lang="en-US" altLang="en-US" sz="1300" smtClean="0"/>
              <a:pPr/>
              <a:t>1/13/2024</a:t>
            </a:fld>
            <a:endParaRPr lang="en-US" altLang="en-US" sz="1300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8F152C9-AAD6-4865-9ACC-F568CBFFC08F}" type="slidenum">
              <a:rPr lang="en-US" altLang="en-US" sz="1300" smtClean="0"/>
              <a:pPr/>
              <a:t>2</a:t>
            </a:fld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184938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alt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462673-74F3-4D01-AD9E-A59AFDBFF160}" type="datetime1">
              <a:rPr lang="en-US" altLang="en-US" sz="1300" smtClean="0"/>
              <a:pPr/>
              <a:t>1/13/2024</a:t>
            </a:fld>
            <a:endParaRPr lang="en-US" altLang="en-US" sz="1300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8F152C9-AAD6-4865-9ACC-F568CBFFC08F}" type="slidenum">
              <a:rPr lang="en-US" altLang="en-US" sz="1300" smtClean="0"/>
              <a:pPr/>
              <a:t>3</a:t>
            </a:fld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49232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alt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462673-74F3-4D01-AD9E-A59AFDBFF160}" type="datetime1">
              <a:rPr lang="en-US" altLang="en-US" sz="1300" smtClean="0"/>
              <a:pPr/>
              <a:t>1/13/2024</a:t>
            </a:fld>
            <a:endParaRPr lang="en-US" altLang="en-US" sz="1300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8F152C9-AAD6-4865-9ACC-F568CBFFC08F}" type="slidenum">
              <a:rPr lang="en-US" altLang="en-US" sz="1300" smtClean="0"/>
              <a:pPr/>
              <a:t>4</a:t>
            </a:fld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851135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alt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462673-74F3-4D01-AD9E-A59AFDBFF160}" type="datetime1">
              <a:rPr lang="en-US" altLang="en-US" sz="1300" smtClean="0"/>
              <a:pPr/>
              <a:t>1/13/2024</a:t>
            </a:fld>
            <a:endParaRPr lang="en-US" altLang="en-US" sz="1300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8F152C9-AAD6-4865-9ACC-F568CBFFC08F}" type="slidenum">
              <a:rPr lang="en-US" altLang="en-US" sz="1300" smtClean="0"/>
              <a:pPr/>
              <a:t>5</a:t>
            </a:fld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595016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alt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462673-74F3-4D01-AD9E-A59AFDBFF160}" type="datetime1">
              <a:rPr lang="en-US" altLang="en-US" sz="1300" smtClean="0"/>
              <a:pPr/>
              <a:t>1/13/2024</a:t>
            </a:fld>
            <a:endParaRPr lang="en-US" altLang="en-US" sz="1300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8F152C9-AAD6-4865-9ACC-F568CBFFC08F}" type="slidenum">
              <a:rPr lang="en-US" altLang="en-US" sz="1300" smtClean="0"/>
              <a:pPr/>
              <a:t>6</a:t>
            </a:fld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131330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alt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462673-74F3-4D01-AD9E-A59AFDBFF160}" type="datetime1">
              <a:rPr lang="en-US" altLang="en-US" sz="1300" smtClean="0"/>
              <a:pPr/>
              <a:t>1/13/2024</a:t>
            </a:fld>
            <a:endParaRPr lang="en-US" altLang="en-US" sz="1300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8F152C9-AAD6-4865-9ACC-F568CBFFC08F}" type="slidenum">
              <a:rPr lang="en-US" altLang="en-US" sz="1300" smtClean="0"/>
              <a:pPr/>
              <a:t>7</a:t>
            </a:fld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711432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13335A5-4CA4-41A2-A85D-28791ADFFF2A}" type="datetime1">
              <a:rPr lang="en-US" altLang="en-US" sz="1300" smtClean="0"/>
              <a:pPr/>
              <a:t>1/13/2024</a:t>
            </a:fld>
            <a:endParaRPr lang="en-US" altLang="en-US" sz="1300" dirty="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788292E-EEDD-4217-BEEC-1F69FAE0CB66}" type="slidenum">
              <a:rPr lang="en-US" altLang="en-US" sz="1300" smtClean="0"/>
              <a:pPr/>
              <a:t>8</a:t>
            </a:fld>
            <a:endParaRPr lang="en-US" altLang="en-US" sz="13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12C6790-C2BC-4717-9ED0-1FE4D7641A73}" type="datetime1">
              <a:rPr lang="en-US" altLang="en-US" sz="1300" smtClean="0"/>
              <a:pPr/>
              <a:t>1/13/2024</a:t>
            </a:fld>
            <a:endParaRPr lang="en-US" altLang="en-US" sz="1300" dirty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804409D-FB75-45C7-A2CA-75A3C5D51135}" type="slidenum">
              <a:rPr lang="en-US" altLang="en-US" sz="1300" smtClean="0"/>
              <a:pPr/>
              <a:t>9</a:t>
            </a:fld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93632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IEEE-USA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3716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IEEE_TAG_BLU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9436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743200" y="624840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0612-039E-45DA-9109-275E668BEB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21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2971800" y="6172200"/>
            <a:ext cx="6858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28FF58F3-B85B-4BA9-ADE2-26224D1A7A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934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351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588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460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635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49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27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24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886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E716968E-3343-4999-AD99-481F3D64578F}" type="datetime5">
              <a:rPr lang="en-US"/>
              <a:pPr>
                <a:defRPr/>
              </a:pPr>
              <a:t>13-Jan-24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D19D92-C92B-4B48-9E50-7C2C64648C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7" descr="IEEE-USA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13716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 descr="IEEE_TAG_BLU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44" r:id="rId1"/>
    <p:sldLayoutId id="2147485345" r:id="rId2"/>
    <p:sldLayoutId id="2147485346" r:id="rId3"/>
    <p:sldLayoutId id="2147485347" r:id="rId4"/>
    <p:sldLayoutId id="2147485348" r:id="rId5"/>
    <p:sldLayoutId id="2147485349" r:id="rId6"/>
    <p:sldLayoutId id="2147485350" r:id="rId7"/>
    <p:sldLayoutId id="2147485351" r:id="rId8"/>
    <p:sldLayoutId id="2147485352" r:id="rId9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anose="05000000000000000000" pitchFamily="2" charset="2"/>
        <a:buBlip>
          <a:blip r:embed="rId14"/>
        </a:buBlip>
        <a:defRPr sz="28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address@universit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759075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Design Competition Report</a:t>
            </a:r>
            <a:br>
              <a:rPr lang="en-US" altLang="en-US" sz="3600" dirty="0"/>
            </a:br>
            <a:r>
              <a:rPr lang="en-US" altLang="en-US" sz="3600" dirty="0"/>
              <a:t> </a:t>
            </a:r>
            <a:br>
              <a:rPr lang="en-US" altLang="en-US" sz="3600" dirty="0"/>
            </a:br>
            <a:r>
              <a:rPr lang="en-US" altLang="en-US" sz="4000" dirty="0" err="1"/>
              <a:t>SoutheastCon</a:t>
            </a:r>
            <a:r>
              <a:rPr lang="en-US" altLang="en-US" sz="4000" dirty="0"/>
              <a:t> 2024</a:t>
            </a:r>
            <a:br>
              <a:rPr lang="en-US" altLang="en-US" sz="4000" dirty="0"/>
            </a:br>
            <a:br>
              <a:rPr lang="en-US" altLang="en-US" sz="1600" dirty="0"/>
            </a:br>
            <a:br>
              <a:rPr lang="en-US" altLang="en-US" sz="4000" dirty="0"/>
            </a:br>
            <a:r>
              <a:rPr lang="en-US" altLang="en-US" sz="3200" dirty="0"/>
              <a:t>March 2024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962400"/>
            <a:ext cx="7162800" cy="228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Team 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Presenter 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hlinkClick r:id="rId3"/>
              </a:rPr>
              <a:t>emailaddress@university.com</a:t>
            </a:r>
            <a:endParaRPr lang="en-US" altLang="en-US" sz="2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52400" y="351069"/>
            <a:ext cx="8534400" cy="528638"/>
          </a:xfrm>
        </p:spPr>
        <p:txBody>
          <a:bodyPr/>
          <a:lstStyle/>
          <a:p>
            <a:r>
              <a:rPr lang="en-US" altLang="en-US" dirty="0"/>
              <a:t>Project Overview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B0A8B5-BAFF-4490-B750-DBB0F2798D03}" type="slidenum">
              <a:rPr lang="en-US" altLang="en-US" sz="10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65824B-CAD4-4B90-9F0A-DDA3D8DEF03F}"/>
              </a:ext>
            </a:extLst>
          </p:cNvPr>
          <p:cNvSpPr txBox="1">
            <a:spLocks/>
          </p:cNvSpPr>
          <p:nvPr/>
        </p:nvSpPr>
        <p:spPr bwMode="auto">
          <a:xfrm>
            <a:off x="495300" y="1143000"/>
            <a:ext cx="8191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/>
              <a:t>Summary description of your robot</a:t>
            </a:r>
          </a:p>
        </p:txBody>
      </p:sp>
    </p:spTree>
    <p:extLst>
      <p:ext uri="{BB962C8B-B14F-4D97-AF65-F5344CB8AC3E}">
        <p14:creationId xmlns:p14="http://schemas.microsoft.com/office/powerpoint/2010/main" val="300870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52400" y="351069"/>
            <a:ext cx="8534400" cy="528638"/>
          </a:xfrm>
        </p:spPr>
        <p:txBody>
          <a:bodyPr/>
          <a:lstStyle/>
          <a:p>
            <a:r>
              <a:rPr lang="en-US" altLang="en-US" dirty="0"/>
              <a:t>Design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B0A8B5-BAFF-4490-B750-DBB0F2798D03}" type="slidenum">
              <a:rPr lang="en-US" altLang="en-US" sz="10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65824B-CAD4-4B90-9F0A-DDA3D8DEF03F}"/>
              </a:ext>
            </a:extLst>
          </p:cNvPr>
          <p:cNvSpPr txBox="1">
            <a:spLocks/>
          </p:cNvSpPr>
          <p:nvPr/>
        </p:nvSpPr>
        <p:spPr bwMode="auto">
          <a:xfrm>
            <a:off x="495300" y="1143000"/>
            <a:ext cx="8191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/>
              <a:t>Objective</a:t>
            </a:r>
          </a:p>
          <a:p>
            <a:r>
              <a:rPr lang="en-US" sz="2400" kern="0" dirty="0"/>
              <a:t>Background</a:t>
            </a:r>
          </a:p>
          <a:p>
            <a:r>
              <a:rPr lang="en-US" sz="2400" kern="0" dirty="0"/>
              <a:t>Prior Work</a:t>
            </a:r>
          </a:p>
          <a:p>
            <a:r>
              <a:rPr lang="en-US" sz="2400" kern="0" dirty="0"/>
              <a:t>Design Options Considered</a:t>
            </a:r>
          </a:p>
          <a:p>
            <a:r>
              <a:rPr lang="en-US" sz="2400" kern="0" dirty="0"/>
              <a:t>Design Selection Choice and Why</a:t>
            </a:r>
          </a:p>
          <a:p>
            <a:r>
              <a:rPr lang="en-US" sz="2400" kern="0" dirty="0"/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186257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52400" y="351069"/>
            <a:ext cx="8534400" cy="528638"/>
          </a:xfrm>
        </p:spPr>
        <p:txBody>
          <a:bodyPr/>
          <a:lstStyle/>
          <a:p>
            <a:r>
              <a:rPr lang="en-US" altLang="en-US" dirty="0"/>
              <a:t>Design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B0A8B5-BAFF-4490-B750-DBB0F2798D03}" type="slidenum">
              <a:rPr lang="en-US" altLang="en-US" sz="10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65824B-CAD4-4B90-9F0A-DDA3D8DEF03F}"/>
              </a:ext>
            </a:extLst>
          </p:cNvPr>
          <p:cNvSpPr txBox="1">
            <a:spLocks/>
          </p:cNvSpPr>
          <p:nvPr/>
        </p:nvSpPr>
        <p:spPr bwMode="auto">
          <a:xfrm>
            <a:off x="495300" y="1143000"/>
            <a:ext cx="8191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/>
              <a:t>Design Description</a:t>
            </a:r>
          </a:p>
          <a:p>
            <a:r>
              <a:rPr lang="en-US" sz="2400" kern="0" dirty="0"/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231291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52400" y="351069"/>
            <a:ext cx="8534400" cy="528638"/>
          </a:xfrm>
        </p:spPr>
        <p:txBody>
          <a:bodyPr/>
          <a:lstStyle/>
          <a:p>
            <a:r>
              <a:rPr lang="en-US" altLang="en-US" dirty="0"/>
              <a:t>Analysis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B0A8B5-BAFF-4490-B750-DBB0F2798D03}" type="slidenum">
              <a:rPr lang="en-US" altLang="en-US" sz="10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65824B-CAD4-4B90-9F0A-DDA3D8DEF03F}"/>
              </a:ext>
            </a:extLst>
          </p:cNvPr>
          <p:cNvSpPr txBox="1">
            <a:spLocks/>
          </p:cNvSpPr>
          <p:nvPr/>
        </p:nvSpPr>
        <p:spPr bwMode="auto">
          <a:xfrm>
            <a:off x="495300" y="1143000"/>
            <a:ext cx="8191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/>
              <a:t>Describe Analyses performed</a:t>
            </a:r>
          </a:p>
          <a:p>
            <a:r>
              <a:rPr lang="en-US" sz="2400" kern="0" dirty="0"/>
              <a:t>May include one or more </a:t>
            </a:r>
          </a:p>
          <a:p>
            <a:pPr lvl="1"/>
            <a:r>
              <a:rPr lang="en-US" sz="2200" kern="0" dirty="0"/>
              <a:t>Safety and Specification Analyses</a:t>
            </a:r>
          </a:p>
          <a:p>
            <a:pPr lvl="1"/>
            <a:r>
              <a:rPr lang="en-US" sz="2200" kern="0" dirty="0"/>
              <a:t>Timing </a:t>
            </a:r>
            <a:r>
              <a:rPr lang="en-US" sz="2200" kern="0" dirty="0" err="1"/>
              <a:t>Analsyes</a:t>
            </a:r>
            <a:endParaRPr lang="en-US" sz="2200" kern="0" dirty="0"/>
          </a:p>
          <a:p>
            <a:pPr lvl="1"/>
            <a:r>
              <a:rPr lang="en-US" sz="2200" kern="0" dirty="0"/>
              <a:t>Package Assembly Analyses</a:t>
            </a:r>
          </a:p>
          <a:p>
            <a:pPr lvl="1"/>
            <a:r>
              <a:rPr lang="en-US" sz="2200" kern="0" dirty="0"/>
              <a:t>Thruster Fuel Tank Assembly Analyses</a:t>
            </a:r>
          </a:p>
          <a:p>
            <a:pPr lvl="1"/>
            <a:r>
              <a:rPr lang="en-US" sz="2200" kern="0" dirty="0"/>
              <a:t>Electrical Analyses</a:t>
            </a:r>
          </a:p>
          <a:p>
            <a:pPr lvl="1"/>
            <a:r>
              <a:rPr lang="en-US" sz="2200" kern="0" dirty="0"/>
              <a:t>Cost Analyses</a:t>
            </a:r>
          </a:p>
          <a:p>
            <a:pPr lvl="1"/>
            <a:r>
              <a:rPr lang="en-US" sz="2200" kern="0" dirty="0" err="1"/>
              <a:t>ther</a:t>
            </a:r>
            <a:r>
              <a:rPr lang="en-US" sz="2200" kern="0" dirty="0"/>
              <a:t> Analyses</a:t>
            </a:r>
          </a:p>
        </p:txBody>
      </p:sp>
    </p:spTree>
    <p:extLst>
      <p:ext uri="{BB962C8B-B14F-4D97-AF65-F5344CB8AC3E}">
        <p14:creationId xmlns:p14="http://schemas.microsoft.com/office/powerpoint/2010/main" val="312508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52400" y="351069"/>
            <a:ext cx="8534400" cy="528638"/>
          </a:xfrm>
        </p:spPr>
        <p:txBody>
          <a:bodyPr/>
          <a:lstStyle/>
          <a:p>
            <a:r>
              <a:rPr lang="en-US" altLang="en-US" dirty="0"/>
              <a:t>Analysis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B0A8B5-BAFF-4490-B750-DBB0F2798D03}" type="slidenum">
              <a:rPr lang="en-US" altLang="en-US" sz="10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65824B-CAD4-4B90-9F0A-DDA3D8DEF03F}"/>
              </a:ext>
            </a:extLst>
          </p:cNvPr>
          <p:cNvSpPr txBox="1">
            <a:spLocks/>
          </p:cNvSpPr>
          <p:nvPr/>
        </p:nvSpPr>
        <p:spPr bwMode="auto">
          <a:xfrm>
            <a:off x="495300" y="1143000"/>
            <a:ext cx="8191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/>
              <a:t>Describe Testing performed</a:t>
            </a:r>
          </a:p>
          <a:p>
            <a:r>
              <a:rPr lang="en-US" sz="2400" kern="0" dirty="0"/>
              <a:t>May include one or more </a:t>
            </a:r>
          </a:p>
          <a:p>
            <a:pPr lvl="1"/>
            <a:r>
              <a:rPr lang="en-US" sz="2200" kern="0" dirty="0"/>
              <a:t>Component testing</a:t>
            </a:r>
          </a:p>
          <a:p>
            <a:pPr lvl="1"/>
            <a:r>
              <a:rPr lang="en-US" sz="2200" kern="0" dirty="0"/>
              <a:t>Mobility testing</a:t>
            </a:r>
          </a:p>
          <a:p>
            <a:pPr lvl="1"/>
            <a:r>
              <a:rPr lang="en-US" sz="2200" kern="0" dirty="0"/>
              <a:t>Software testing</a:t>
            </a:r>
          </a:p>
          <a:p>
            <a:pPr lvl="1"/>
            <a:r>
              <a:rPr lang="en-US" sz="2200" kern="0" dirty="0"/>
              <a:t>Performance testing</a:t>
            </a:r>
          </a:p>
        </p:txBody>
      </p:sp>
    </p:spTree>
    <p:extLst>
      <p:ext uri="{BB962C8B-B14F-4D97-AF65-F5344CB8AC3E}">
        <p14:creationId xmlns:p14="http://schemas.microsoft.com/office/powerpoint/2010/main" val="318508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52400" y="351069"/>
            <a:ext cx="8534400" cy="528638"/>
          </a:xfrm>
        </p:spPr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B0A8B5-BAFF-4490-B750-DBB0F2798D03}" type="slidenum">
              <a:rPr lang="en-US" altLang="en-US" sz="10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65824B-CAD4-4B90-9F0A-DDA3D8DEF03F}"/>
              </a:ext>
            </a:extLst>
          </p:cNvPr>
          <p:cNvSpPr txBox="1">
            <a:spLocks/>
          </p:cNvSpPr>
          <p:nvPr/>
        </p:nvSpPr>
        <p:spPr bwMode="auto">
          <a:xfrm>
            <a:off x="495300" y="1143000"/>
            <a:ext cx="8191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/>
              <a:t>Comparison – Design goals, analysis, and testing</a:t>
            </a:r>
          </a:p>
          <a:p>
            <a:r>
              <a:rPr lang="en-US" sz="2400" kern="0" dirty="0"/>
              <a:t>Summary Evaluation of your robot</a:t>
            </a:r>
          </a:p>
          <a:p>
            <a:r>
              <a:rPr lang="en-US" sz="2400" kern="0" dirty="0"/>
              <a:t>Recommendations </a:t>
            </a:r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262098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B89D4E-2FB8-4BA1-AFAC-DB3EA6B8D123}" type="slidenum">
              <a:rPr lang="en-US" altLang="en-US" sz="10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9699" name="Picture 2" descr="http://www.healthcareersinteraction.com/images/faq_questionmar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85800"/>
            <a:ext cx="2857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FEDBC-29E2-C1DE-7060-8B0BF0974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8600" y="268353"/>
            <a:ext cx="7848600" cy="762000"/>
          </a:xfrm>
        </p:spPr>
        <p:txBody>
          <a:bodyPr/>
          <a:lstStyle/>
          <a:p>
            <a:r>
              <a:rPr lang="en-US" altLang="en-US" dirty="0"/>
              <a:t>References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3FC3E7-32E0-41EA-9B4C-49A57EF6D739}" type="slidenum">
              <a:rPr lang="en-US" altLang="en-US" sz="10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D56CD82-CBCD-458B-8C3E-0B856F5C9F0D}"/>
              </a:ext>
            </a:extLst>
          </p:cNvPr>
          <p:cNvSpPr txBox="1">
            <a:spLocks/>
          </p:cNvSpPr>
          <p:nvPr/>
        </p:nvSpPr>
        <p:spPr bwMode="auto">
          <a:xfrm>
            <a:off x="381000" y="990600"/>
            <a:ext cx="81915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8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000" dirty="0"/>
              <a:t>As appropriate to content in presentation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5838007"/>
      </p:ext>
    </p:extLst>
  </p:cSld>
  <p:clrMapOvr>
    <a:masterClrMapping/>
  </p:clrMapOvr>
</p:sld>
</file>

<file path=ppt/theme/theme1.xml><?xml version="1.0" encoding="utf-8"?>
<a:theme xmlns:a="http://schemas.openxmlformats.org/drawingml/2006/main" name="~9771493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~9771493</Template>
  <TotalTime>12399</TotalTime>
  <Words>142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~9771493</vt:lpstr>
      <vt:lpstr>Design Competition Report   SoutheastCon 2024   March 2024</vt:lpstr>
      <vt:lpstr>Project Overview</vt:lpstr>
      <vt:lpstr>Design</vt:lpstr>
      <vt:lpstr>Design</vt:lpstr>
      <vt:lpstr>Analysis</vt:lpstr>
      <vt:lpstr>Analysis</vt:lpstr>
      <vt:lpstr>Conclusion</vt:lpstr>
      <vt:lpstr>PowerPoint Presentation</vt:lpstr>
      <vt:lpstr>References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Hopkins</dc:creator>
  <cp:lastModifiedBy>Stephen Hopkins</cp:lastModifiedBy>
  <cp:revision>728</cp:revision>
  <cp:lastPrinted>2017-02-18T04:53:59Z</cp:lastPrinted>
  <dcterms:created xsi:type="dcterms:W3CDTF">2008-10-21T14:29:15Z</dcterms:created>
  <dcterms:modified xsi:type="dcterms:W3CDTF">2024-01-13T17:07:20Z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7d30a092-24fa-4731-b0d4-e60ec9c96f51</vt:lpwstr>
  </property>
</Properties>
</file>