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71" r:id="rId3"/>
    <p:sldId id="272" r:id="rId4"/>
    <p:sldId id="273" r:id="rId5"/>
    <p:sldId id="274" r:id="rId6"/>
    <p:sldId id="269" r:id="rId7"/>
    <p:sldId id="276" r:id="rId8"/>
    <p:sldId id="278" r:id="rId9"/>
    <p:sldId id="268" r:id="rId10"/>
    <p:sldId id="279" r:id="rId11"/>
    <p:sldId id="27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7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4/7/2025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SoutheastCon</a:t>
            </a:r>
            <a:br>
              <a:rPr lang="en-US" dirty="0"/>
            </a:br>
            <a:r>
              <a:rPr lang="en-US" dirty="0"/>
              <a:t>Student Awards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Bailey Heyman</a:t>
            </a:r>
          </a:p>
          <a:p>
            <a:r>
              <a:rPr lang="en-US" dirty="0"/>
              <a:t>Region 3 Student Activities Chair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4576-E794-E7BC-5CCB-0BDF2F3C2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34B2-0555-4EEF-AB75-6763731B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(Main)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765D7-0F0E-ABA0-E59B-C7AF8690092C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Bob Jones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23A9D-5078-AB3D-D97E-A6E6DA2C6A8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</a:t>
            </a:r>
            <a:r>
              <a:rPr lang="en-US" sz="3200" i="1">
                <a:solidFill>
                  <a:schemeClr val="accent6"/>
                </a:solidFill>
              </a:rPr>
              <a:t>of Central Florida</a:t>
            </a:r>
            <a:endParaRPr lang="en-US" sz="3200" i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5E772-69AA-D8B7-9D7A-B3DE4896B665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Clemson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0978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Christian Brothers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of Florida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Duke</a:t>
            </a:r>
          </a:p>
        </p:txBody>
      </p:sp>
    </p:spTree>
    <p:extLst>
      <p:ext uri="{BB962C8B-B14F-4D97-AF65-F5344CB8AC3E}">
        <p14:creationId xmlns:p14="http://schemas.microsoft.com/office/powerpoint/2010/main" val="24157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Promotional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Embry Riddle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Bethune-Cookman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of Kentucky</a:t>
            </a:r>
          </a:p>
        </p:txBody>
      </p:sp>
    </p:spTree>
    <p:extLst>
      <p:ext uri="{BB962C8B-B14F-4D97-AF65-F5344CB8AC3E}">
        <p14:creationId xmlns:p14="http://schemas.microsoft.com/office/powerpoint/2010/main" val="17997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(Main)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Virginia Military Institute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Christian Brothers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North Carolina A&amp;T</a:t>
            </a:r>
          </a:p>
        </p:txBody>
      </p:sp>
    </p:spTree>
    <p:extLst>
      <p:ext uri="{BB962C8B-B14F-4D97-AF65-F5344CB8AC3E}">
        <p14:creationId xmlns:p14="http://schemas.microsoft.com/office/powerpoint/2010/main" val="15253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(Open)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of Kentucky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Christian Brothers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of North Florida</a:t>
            </a:r>
          </a:p>
        </p:txBody>
      </p:sp>
    </p:spTree>
    <p:extLst>
      <p:ext uri="{BB962C8B-B14F-4D97-AF65-F5344CB8AC3E}">
        <p14:creationId xmlns:p14="http://schemas.microsoft.com/office/powerpoint/2010/main" val="30832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Virginia Military Institute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Western Carolina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North Carolina A&amp;T</a:t>
            </a:r>
          </a:p>
        </p:txBody>
      </p:sp>
    </p:spTree>
    <p:extLst>
      <p:ext uri="{BB962C8B-B14F-4D97-AF65-F5344CB8AC3E}">
        <p14:creationId xmlns:p14="http://schemas.microsoft.com/office/powerpoint/2010/main" val="25180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Rafael Puig - University of Central 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Nidhi </a:t>
            </a:r>
            <a:r>
              <a:rPr lang="en-US" sz="3200" i="1" dirty="0" err="1">
                <a:solidFill>
                  <a:schemeClr val="accent6"/>
                </a:solidFill>
              </a:rPr>
              <a:t>Gangadharan</a:t>
            </a:r>
            <a:r>
              <a:rPr lang="en-US" sz="3200" i="1" dirty="0">
                <a:solidFill>
                  <a:schemeClr val="accent6"/>
                </a:solidFill>
              </a:rPr>
              <a:t> - Virginia 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Janani Nagaraj - University of Central Florida</a:t>
            </a:r>
          </a:p>
        </p:txBody>
      </p:sp>
    </p:spTree>
    <p:extLst>
      <p:ext uri="{BB962C8B-B14F-4D97-AF65-F5344CB8AC3E}">
        <p14:creationId xmlns:p14="http://schemas.microsoft.com/office/powerpoint/2010/main" val="41400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Jacksonville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Citadel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Tennessee Tech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E0E4F-63B6-35A1-9E90-3142AFAB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53" y="195014"/>
            <a:ext cx="3384549" cy="10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Florida Tech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Florida Polytech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of Florida</a:t>
            </a:r>
          </a:p>
        </p:txBody>
      </p:sp>
    </p:spTree>
    <p:extLst>
      <p:ext uri="{BB962C8B-B14F-4D97-AF65-F5344CB8AC3E}">
        <p14:creationId xmlns:p14="http://schemas.microsoft.com/office/powerpoint/2010/main" val="12311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Clemson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Bob Jones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of Central Florida</a:t>
            </a:r>
          </a:p>
        </p:txBody>
      </p:sp>
    </p:spTree>
    <p:extLst>
      <p:ext uri="{BB962C8B-B14F-4D97-AF65-F5344CB8AC3E}">
        <p14:creationId xmlns:p14="http://schemas.microsoft.com/office/powerpoint/2010/main" val="34781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0B2-2AD8-68AB-B49D-46996A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(Open)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FEB71-4B0D-BAC7-080B-3046A5252694}"/>
              </a:ext>
            </a:extLst>
          </p:cNvPr>
          <p:cNvSpPr txBox="1"/>
          <p:nvPr/>
        </p:nvSpPr>
        <p:spPr>
          <a:xfrm>
            <a:off x="1828800" y="1643062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Third Place</a:t>
            </a:r>
          </a:p>
          <a:p>
            <a:pPr algn="ctr"/>
            <a:r>
              <a:rPr lang="en-US" sz="3200" i="1" dirty="0" err="1">
                <a:solidFill>
                  <a:schemeClr val="accent6"/>
                </a:solidFill>
              </a:rPr>
              <a:t>BiyooBot</a:t>
            </a:r>
            <a:endParaRPr lang="en-US" sz="3200" i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07911-F67E-2E21-EFC2-2B4A526F504D}"/>
              </a:ext>
            </a:extLst>
          </p:cNvPr>
          <p:cNvSpPr txBox="1"/>
          <p:nvPr/>
        </p:nvSpPr>
        <p:spPr>
          <a:xfrm>
            <a:off x="1828800" y="2890391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Second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of Kentucky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A8BE-B32D-AD05-F1CE-B9D7C34777AB}"/>
              </a:ext>
            </a:extLst>
          </p:cNvPr>
          <p:cNvSpPr txBox="1"/>
          <p:nvPr/>
        </p:nvSpPr>
        <p:spPr>
          <a:xfrm>
            <a:off x="1828800" y="4137720"/>
            <a:ext cx="762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First Place</a:t>
            </a:r>
          </a:p>
          <a:p>
            <a:pPr algn="ctr"/>
            <a:r>
              <a:rPr lang="en-US" sz="3200" i="1" dirty="0">
                <a:solidFill>
                  <a:schemeClr val="accent6"/>
                </a:solidFill>
              </a:rPr>
              <a:t>University of Southern Mississippi</a:t>
            </a:r>
          </a:p>
        </p:txBody>
      </p:sp>
    </p:spTree>
    <p:extLst>
      <p:ext uri="{BB962C8B-B14F-4D97-AF65-F5344CB8AC3E}">
        <p14:creationId xmlns:p14="http://schemas.microsoft.com/office/powerpoint/2010/main" val="41725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4567</TotalTime>
  <Words>204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IEEE SoutheastCon Student Awards</vt:lpstr>
      <vt:lpstr>Circuits (Main)</vt:lpstr>
      <vt:lpstr>Circuits (Open)</vt:lpstr>
      <vt:lpstr>Ethics</vt:lpstr>
      <vt:lpstr>Networking</vt:lpstr>
      <vt:lpstr>Software</vt:lpstr>
      <vt:lpstr>Website</vt:lpstr>
      <vt:lpstr>Hardware Design</vt:lpstr>
      <vt:lpstr>Hardware (Open)</vt:lpstr>
      <vt:lpstr>Hardware (Main)</vt:lpstr>
      <vt:lpstr>Presentation</vt:lpstr>
      <vt:lpstr>Promotional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HEYMAN, BAILEY U CIV USAF AFMC 517 SWES/MXDPC</cp:lastModifiedBy>
  <cp:revision>28</cp:revision>
  <dcterms:created xsi:type="dcterms:W3CDTF">2024-01-28T22:59:39Z</dcterms:created>
  <dcterms:modified xsi:type="dcterms:W3CDTF">2025-04-07T16:05:36Z</dcterms:modified>
</cp:coreProperties>
</file>